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44D6BA4-9D3C-491B-BF13-CC326FAE2CE6}" type="datetimeFigureOut">
              <a:rPr lang="pt-BR" smtClean="0"/>
              <a:pPr/>
              <a:t>14/05/2013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A23E4B-FEB3-42AE-927F-9F4FA4B01C06}"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44D6BA4-9D3C-491B-BF13-CC326FAE2CE6}" type="datetimeFigureOut">
              <a:rPr lang="pt-BR" smtClean="0"/>
              <a:pPr/>
              <a:t>14/05/2013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A23E4B-FEB3-42AE-927F-9F4FA4B01C0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44D6BA4-9D3C-491B-BF13-CC326FAE2CE6}" type="datetimeFigureOut">
              <a:rPr lang="pt-BR" smtClean="0"/>
              <a:pPr/>
              <a:t>14/05/2013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A23E4B-FEB3-42AE-927F-9F4FA4B01C06}"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44D6BA4-9D3C-491B-BF13-CC326FAE2CE6}" type="datetimeFigureOut">
              <a:rPr lang="pt-BR" smtClean="0"/>
              <a:pPr/>
              <a:t>14/05/2013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A23E4B-FEB3-42AE-927F-9F4FA4B01C06}"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C44D6BA4-9D3C-491B-BF13-CC326FAE2CE6}" type="datetimeFigureOut">
              <a:rPr lang="pt-BR" smtClean="0"/>
              <a:pPr/>
              <a:t>14/05/2013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A23E4B-FEB3-42AE-927F-9F4FA4B01C06}"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44D6BA4-9D3C-491B-BF13-CC326FAE2CE6}" type="datetimeFigureOut">
              <a:rPr lang="pt-BR" smtClean="0"/>
              <a:pPr/>
              <a:t>14/05/2013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FA23E4B-FEB3-42AE-927F-9F4FA4B01C06}"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44D6BA4-9D3C-491B-BF13-CC326FAE2CE6}" type="datetimeFigureOut">
              <a:rPr lang="pt-BR" smtClean="0"/>
              <a:pPr/>
              <a:t>14/05/2013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FA23E4B-FEB3-42AE-927F-9F4FA4B01C06}"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C44D6BA4-9D3C-491B-BF13-CC326FAE2CE6}" type="datetimeFigureOut">
              <a:rPr lang="pt-BR" smtClean="0"/>
              <a:pPr/>
              <a:t>14/05/2013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FA23E4B-FEB3-42AE-927F-9F4FA4B01C0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44D6BA4-9D3C-491B-BF13-CC326FAE2CE6}" type="datetimeFigureOut">
              <a:rPr lang="pt-BR" smtClean="0"/>
              <a:pPr/>
              <a:t>14/05/2013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FA23E4B-FEB3-42AE-927F-9F4FA4B01C0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C44D6BA4-9D3C-491B-BF13-CC326FAE2CE6}" type="datetimeFigureOut">
              <a:rPr lang="pt-BR" smtClean="0"/>
              <a:pPr/>
              <a:t>14/05/2013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FA23E4B-FEB3-42AE-927F-9F4FA4B01C06}"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C44D6BA4-9D3C-491B-BF13-CC326FAE2CE6}" type="datetimeFigureOut">
              <a:rPr lang="pt-BR" smtClean="0"/>
              <a:pPr/>
              <a:t>14/05/2013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FA23E4B-FEB3-42AE-927F-9F4FA4B01C06}"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D6BA4-9D3C-491B-BF13-CC326FAE2CE6}" type="datetimeFigureOut">
              <a:rPr lang="pt-BR" smtClean="0"/>
              <a:pPr/>
              <a:t>14/05/2013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23E4B-FEB3-42AE-927F-9F4FA4B01C0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Usu&#225;rio\Downloads\demi%20lovato%20-%20skyscaper.wma"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Usu&#225;rio\Documents\1&#176;%20ano%20C%20-%20EM\Demi%20Lovato%20%20Stay%20Strong%20%20YouTube%20-%20Standard%20Quality%20360p%20%5bFile2HD.com%5d.mp4"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285916" y="0"/>
            <a:ext cx="11392027" cy="6858000"/>
          </a:xfrm>
          <a:prstGeom prst="rect">
            <a:avLst/>
          </a:prstGeom>
          <a:noFill/>
          <a:ln w="9525">
            <a:noFill/>
            <a:miter lim="800000"/>
            <a:headEnd/>
            <a:tailEnd/>
          </a:ln>
          <a:effectLst/>
        </p:spPr>
      </p:pic>
      <p:sp>
        <p:nvSpPr>
          <p:cNvPr id="12290" name="AutoShape 2" descr="http://resources1.news.com.au/images/2012/02/07/1226264/319145-cyber-bullyin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2292" name="AutoShape 4" descr="http://resources1.news.com.au/images/2012/02/07/1226264/319145-cyber-bullyin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2294" name="AutoShape 6" descr="http://resources1.news.com.au/images/2012/02/07/1226264/319145-cyber-bullyin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2296" name="AutoShape 8" descr="http://4.bp.blogspot.com/_YWFS5_axDYc/TNnHFrCG4PI/AAAAAAAAAAg/IGv0AiFczvo/s320/cyber_bullying_by_verlverl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CaixaDeTexto 9"/>
          <p:cNvSpPr txBox="1"/>
          <p:nvPr/>
        </p:nvSpPr>
        <p:spPr>
          <a:xfrm>
            <a:off x="4429124" y="6000768"/>
            <a:ext cx="4357718" cy="646331"/>
          </a:xfrm>
          <a:prstGeom prst="rect">
            <a:avLst/>
          </a:prstGeom>
          <a:noFill/>
          <a:effectLst>
            <a:outerShdw blurRad="50800" dist="38100" dir="13500000" algn="br" rotWithShape="0">
              <a:prstClr val="black">
                <a:alpha val="40000"/>
              </a:prstClr>
            </a:outerShdw>
          </a:effectLst>
        </p:spPr>
        <p:txBody>
          <a:bodyPr wrap="square" rtlCol="0">
            <a:spAutoFit/>
          </a:bodyPr>
          <a:lstStyle/>
          <a:p>
            <a:r>
              <a:rPr lang="pt-BR" b="1" dirty="0" err="1" smtClean="0">
                <a:solidFill>
                  <a:schemeClr val="bg1"/>
                </a:solidFill>
                <a:latin typeface="Comic Sans MS" pitchFamily="66" charset="0"/>
              </a:rPr>
              <a:t>Lays</a:t>
            </a:r>
            <a:r>
              <a:rPr lang="pt-BR" b="1" dirty="0" smtClean="0">
                <a:solidFill>
                  <a:schemeClr val="bg1"/>
                </a:solidFill>
                <a:latin typeface="Comic Sans MS" pitchFamily="66" charset="0"/>
              </a:rPr>
              <a:t> Rodrigues – n° 18 – 1° ano C</a:t>
            </a:r>
          </a:p>
          <a:p>
            <a:r>
              <a:rPr lang="pt-BR" b="1" dirty="0" smtClean="0">
                <a:solidFill>
                  <a:schemeClr val="bg1"/>
                </a:solidFill>
                <a:latin typeface="Comic Sans MS" pitchFamily="66" charset="0"/>
              </a:rPr>
              <a:t>Raissa Marcato – n° 28 – 1° ano C</a:t>
            </a:r>
            <a:endParaRPr lang="pt-BR" b="1" dirty="0">
              <a:solidFill>
                <a:schemeClr val="bg1"/>
              </a:solidFill>
              <a:latin typeface="Comic Sans MS" pitchFamily="66" charset="0"/>
            </a:endParaRPr>
          </a:p>
        </p:txBody>
      </p:sp>
      <p:pic>
        <p:nvPicPr>
          <p:cNvPr id="11" name="demi lovato - skyscaper.wma">
            <a:hlinkClick r:id="" action="ppaction://media"/>
          </p:cNvPr>
          <p:cNvPicPr>
            <a:picLocks noRot="1" noChangeAspect="1"/>
          </p:cNvPicPr>
          <p:nvPr>
            <a:audioFile r:link="rId1"/>
          </p:nvPr>
        </p:nvPicPr>
        <p:blipFill>
          <a:blip r:embed="rId4" cstate="print"/>
          <a:stretch>
            <a:fillRect/>
          </a:stretch>
        </p:blipFill>
        <p:spPr>
          <a:xfrm>
            <a:off x="9715536" y="214290"/>
            <a:ext cx="304800" cy="304800"/>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000" numSld="5" showWhenStopped="0">
                <p:cTn id="7" repeatCount="3000"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928858" y="0"/>
            <a:ext cx="12534950" cy="8001032"/>
          </a:xfrm>
          <a:prstGeom prst="rect">
            <a:avLst/>
          </a:prstGeom>
          <a:noFill/>
          <a:ln w="9525">
            <a:noFill/>
            <a:miter lim="800000"/>
            <a:headEnd/>
            <a:tailEnd/>
          </a:ln>
          <a:effectLst/>
        </p:spPr>
      </p:pic>
      <p:sp>
        <p:nvSpPr>
          <p:cNvPr id="2" name="Título 1"/>
          <p:cNvSpPr>
            <a:spLocks noGrp="1"/>
          </p:cNvSpPr>
          <p:nvPr>
            <p:ph type="ctrTitle"/>
          </p:nvPr>
        </p:nvSpPr>
        <p:spPr>
          <a:xfrm>
            <a:off x="214282" y="285728"/>
            <a:ext cx="8429684" cy="1571636"/>
          </a:xfrm>
        </p:spPr>
        <p:txBody>
          <a:bodyPr>
            <a:noAutofit/>
          </a:bodyPr>
          <a:lstStyle/>
          <a:p>
            <a:r>
              <a:rPr lang="pt-BR" sz="5800" b="1" dirty="0" smtClean="0">
                <a:solidFill>
                  <a:schemeClr val="bg1"/>
                </a:solidFill>
                <a:latin typeface="Book Antiqua" pitchFamily="18" charset="0"/>
              </a:rPr>
              <a:t>Real </a:t>
            </a:r>
            <a:r>
              <a:rPr lang="pt-BR" sz="5800" b="1" dirty="0" err="1" smtClean="0">
                <a:solidFill>
                  <a:schemeClr val="bg1"/>
                </a:solidFill>
                <a:latin typeface="Book Antiqua" pitchFamily="18" charset="0"/>
              </a:rPr>
              <a:t>Report</a:t>
            </a:r>
            <a:r>
              <a:rPr lang="pt-BR" sz="5800" b="1" dirty="0" smtClean="0">
                <a:solidFill>
                  <a:schemeClr val="bg1"/>
                </a:solidFill>
                <a:latin typeface="Book Antiqua" pitchFamily="18" charset="0"/>
              </a:rPr>
              <a:t> </a:t>
            </a:r>
            <a:r>
              <a:rPr lang="pt-BR" sz="5800" b="1" dirty="0" err="1" smtClean="0">
                <a:solidFill>
                  <a:schemeClr val="bg1"/>
                </a:solidFill>
                <a:latin typeface="Book Antiqua" pitchFamily="18" charset="0"/>
              </a:rPr>
              <a:t>of</a:t>
            </a:r>
            <a:r>
              <a:rPr lang="pt-BR" sz="5800" b="1" dirty="0" smtClean="0">
                <a:solidFill>
                  <a:schemeClr val="bg1"/>
                </a:solidFill>
                <a:latin typeface="Book Antiqua" pitchFamily="18" charset="0"/>
              </a:rPr>
              <a:t> </a:t>
            </a:r>
            <a:r>
              <a:rPr lang="pt-BR" sz="5800" b="1" dirty="0" err="1" smtClean="0">
                <a:solidFill>
                  <a:schemeClr val="bg1"/>
                </a:solidFill>
                <a:latin typeface="Book Antiqua" pitchFamily="18" charset="0"/>
              </a:rPr>
              <a:t>Bullying</a:t>
            </a:r>
            <a:endParaRPr lang="pt-BR" sz="5800" b="1" dirty="0">
              <a:solidFill>
                <a:schemeClr val="bg1"/>
              </a:solidFill>
              <a:latin typeface="Book Antiqua" pitchFamily="18" charset="0"/>
            </a:endParaRPr>
          </a:p>
        </p:txBody>
      </p:sp>
      <p:sp>
        <p:nvSpPr>
          <p:cNvPr id="3" name="Subtítulo 2"/>
          <p:cNvSpPr>
            <a:spLocks noGrp="1"/>
          </p:cNvSpPr>
          <p:nvPr>
            <p:ph type="subTitle" idx="1"/>
          </p:nvPr>
        </p:nvSpPr>
        <p:spPr>
          <a:xfrm>
            <a:off x="357158" y="1928802"/>
            <a:ext cx="4714908" cy="4714908"/>
          </a:xfrm>
        </p:spPr>
        <p:txBody>
          <a:bodyPr>
            <a:noAutofit/>
          </a:bodyPr>
          <a:lstStyle/>
          <a:p>
            <a:pPr algn="just"/>
            <a:r>
              <a:rPr lang="en-US" sz="1800" b="1" dirty="0" smtClean="0">
                <a:solidFill>
                  <a:schemeClr val="bg1"/>
                </a:solidFill>
                <a:latin typeface="Book Antiqua" pitchFamily="18" charset="0"/>
              </a:rPr>
              <a:t>“Since I was about 9, (I'm 12 now) I have been bullied at school. People call me fat and ugly. They laugh at me, threaten to beat me. Every time I told a teacher, they told me to go to the guidance counselor. When I go, she tells me to ignore them. Anyone who's been bullied, knows that's quite hard. Just recently in 6th grade, it got more serious. I started thinking about suicide and cutting. My friends told all our teachers, and finally they did something. Bullying has decreased for me. So, the point is, don't be afraid to tell someone. Friends, teachers, neighbors, parents, siblings, anyone. They WILL help. Just tell them. It'll work eventually.” - Anonymous</a:t>
            </a:r>
            <a:endParaRPr lang="pt-BR" sz="1800" b="1" dirty="0">
              <a:solidFill>
                <a:schemeClr val="bg1"/>
              </a:solidFill>
              <a:latin typeface="Book Antiqua" pitchFamily="18" charset="0"/>
            </a:endParaRPr>
          </a:p>
        </p:txBody>
      </p:sp>
      <p:sp>
        <p:nvSpPr>
          <p:cNvPr id="2050" name="AutoShape 2" descr="http://3.bp.blogspot.com/_wmp2RxdGok0/THSDdhVmhaI/AAAAAAAACcg/pElbsufAlqo/s1600/bullyin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6386"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srcRect/>
          <a:stretch>
            <a:fillRect/>
          </a:stretch>
        </p:blipFill>
        <p:spPr bwMode="auto">
          <a:xfrm>
            <a:off x="0" y="0"/>
            <a:ext cx="9143999" cy="6858000"/>
          </a:xfrm>
          <a:prstGeom prst="rect">
            <a:avLst/>
          </a:prstGeom>
          <a:noFill/>
          <a:ln w="9525">
            <a:noFill/>
            <a:miter lim="800000"/>
            <a:headEnd/>
            <a:tailEnd/>
          </a:ln>
          <a:effectLst/>
        </p:spPr>
      </p:pic>
      <p:sp>
        <p:nvSpPr>
          <p:cNvPr id="2" name="Título 1"/>
          <p:cNvSpPr>
            <a:spLocks noGrp="1"/>
          </p:cNvSpPr>
          <p:nvPr>
            <p:ph type="title"/>
          </p:nvPr>
        </p:nvSpPr>
        <p:spPr/>
        <p:txBody>
          <a:bodyPr>
            <a:normAutofit/>
          </a:bodyPr>
          <a:lstStyle/>
          <a:p>
            <a:r>
              <a:rPr lang="pt-BR" sz="6000" dirty="0" err="1" smtClean="0">
                <a:solidFill>
                  <a:schemeClr val="bg1"/>
                </a:solidFill>
                <a:latin typeface="Book Antiqua" pitchFamily="18" charset="0"/>
              </a:rPr>
              <a:t>Demi</a:t>
            </a:r>
            <a:r>
              <a:rPr lang="pt-BR" sz="6000" dirty="0" smtClean="0">
                <a:solidFill>
                  <a:schemeClr val="bg1"/>
                </a:solidFill>
                <a:latin typeface="Book Antiqua" pitchFamily="18" charset="0"/>
              </a:rPr>
              <a:t> </a:t>
            </a:r>
            <a:r>
              <a:rPr lang="pt-BR" sz="6000" dirty="0" err="1" smtClean="0">
                <a:solidFill>
                  <a:schemeClr val="bg1"/>
                </a:solidFill>
                <a:latin typeface="Book Antiqua" pitchFamily="18" charset="0"/>
              </a:rPr>
              <a:t>Lovato’s</a:t>
            </a:r>
            <a:r>
              <a:rPr lang="pt-BR" sz="6000" dirty="0" smtClean="0">
                <a:solidFill>
                  <a:schemeClr val="bg1"/>
                </a:solidFill>
                <a:latin typeface="Book Antiqua" pitchFamily="18" charset="0"/>
              </a:rPr>
              <a:t> </a:t>
            </a:r>
            <a:r>
              <a:rPr lang="pt-BR" sz="6000" dirty="0" err="1" smtClean="0">
                <a:solidFill>
                  <a:schemeClr val="bg1"/>
                </a:solidFill>
                <a:latin typeface="Book Antiqua" pitchFamily="18" charset="0"/>
              </a:rPr>
              <a:t>Story</a:t>
            </a:r>
            <a:endParaRPr lang="pt-BR" sz="6000" dirty="0">
              <a:solidFill>
                <a:schemeClr val="bg1"/>
              </a:solidFill>
              <a:latin typeface="Book Antiqua" pitchFamily="18" charset="0"/>
            </a:endParaRPr>
          </a:p>
        </p:txBody>
      </p:sp>
      <p:pic>
        <p:nvPicPr>
          <p:cNvPr id="5" name="Demi Lovato  Stay Strong  YouTube - Standard Quality 360p [File2HD.com].mp4">
            <a:hlinkClick r:id="" action="ppaction://media"/>
          </p:cNvPr>
          <p:cNvPicPr>
            <a:picLocks noGrp="1" noRot="1" noChangeAspect="1"/>
          </p:cNvPicPr>
          <p:nvPr>
            <p:ph idx="1"/>
            <a:videoFile r:link="rId1"/>
          </p:nvPr>
        </p:nvPicPr>
        <p:blipFill>
          <a:blip r:embed="rId4" cstate="print"/>
          <a:stretch>
            <a:fillRect/>
          </a:stretch>
        </p:blipFill>
        <p:spPr>
          <a:xfrm>
            <a:off x="714348" y="1785926"/>
            <a:ext cx="7620054" cy="428628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2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7" name="Espaço Reservado para Conteúdo 6"/>
          <p:cNvSpPr>
            <a:spLocks noGrp="1"/>
          </p:cNvSpPr>
          <p:nvPr>
            <p:ph idx="1"/>
          </p:nvPr>
        </p:nvSpPr>
        <p:spPr/>
        <p:txBody>
          <a:bodyPr/>
          <a:lstStyle/>
          <a:p>
            <a:endParaRPr lang="pt-BR" dirty="0"/>
          </a:p>
        </p:txBody>
      </p:sp>
      <p:pic>
        <p:nvPicPr>
          <p:cNvPr id="15365" name="Picture 5"/>
          <p:cNvPicPr>
            <a:picLocks noChangeAspect="1" noChangeArrowheads="1"/>
          </p:cNvPicPr>
          <p:nvPr/>
        </p:nvPicPr>
        <p:blipFill>
          <a:blip r:embed="rId2" cstate="print"/>
          <a:srcRect/>
          <a:stretch>
            <a:fillRect/>
          </a:stretch>
        </p:blipFill>
        <p:spPr bwMode="auto">
          <a:xfrm>
            <a:off x="1428728" y="-142900"/>
            <a:ext cx="6143668" cy="7215238"/>
          </a:xfrm>
          <a:prstGeom prst="rect">
            <a:avLst/>
          </a:prstGeom>
          <a:noFill/>
          <a:ln w="9525">
            <a:noFill/>
            <a:miter lim="800000"/>
            <a:headEnd/>
            <a:tailEnd/>
          </a:ln>
          <a:effectLst/>
        </p:spPr>
      </p:pic>
      <p:pic>
        <p:nvPicPr>
          <p:cNvPr id="15366" name="Picture 6"/>
          <p:cNvPicPr>
            <a:picLocks noChangeAspect="1" noChangeArrowheads="1"/>
          </p:cNvPicPr>
          <p:nvPr/>
        </p:nvPicPr>
        <p:blipFill>
          <a:blip r:embed="rId3" cstate="print"/>
          <a:srcRect/>
          <a:stretch>
            <a:fillRect/>
          </a:stretch>
        </p:blipFill>
        <p:spPr bwMode="auto">
          <a:xfrm>
            <a:off x="1" y="0"/>
            <a:ext cx="1928794" cy="6858000"/>
          </a:xfrm>
          <a:prstGeom prst="rect">
            <a:avLst/>
          </a:prstGeom>
          <a:noFill/>
          <a:ln w="9525">
            <a:noFill/>
            <a:miter lim="800000"/>
            <a:headEnd/>
            <a:tailEnd/>
          </a:ln>
          <a:effectLst/>
        </p:spPr>
      </p:pic>
      <p:pic>
        <p:nvPicPr>
          <p:cNvPr id="15367" name="Picture 7"/>
          <p:cNvPicPr>
            <a:picLocks noChangeAspect="1" noChangeArrowheads="1"/>
          </p:cNvPicPr>
          <p:nvPr/>
        </p:nvPicPr>
        <p:blipFill>
          <a:blip r:embed="rId3" cstate="print"/>
          <a:srcRect/>
          <a:stretch>
            <a:fillRect/>
          </a:stretch>
        </p:blipFill>
        <p:spPr bwMode="auto">
          <a:xfrm>
            <a:off x="7500958" y="0"/>
            <a:ext cx="2232085" cy="6858000"/>
          </a:xfrm>
          <a:prstGeom prst="rect">
            <a:avLst/>
          </a:prstGeom>
          <a:noFill/>
          <a:ln w="9525">
            <a:noFill/>
            <a:miter lim="800000"/>
            <a:headEnd/>
            <a:tailEnd/>
          </a:ln>
          <a:effectLst/>
        </p:spPr>
      </p:pic>
    </p:spTree>
  </p:cSld>
  <p:clrMapOvr>
    <a:masterClrMapping/>
  </p:clrMapOvr>
  <p:transition>
    <p:pull dir="u"/>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180</Words>
  <Application>Microsoft Office PowerPoint</Application>
  <PresentationFormat>Apresentação na tela (4:3)</PresentationFormat>
  <Paragraphs>5</Paragraphs>
  <Slides>5</Slides>
  <Notes>0</Notes>
  <HiddenSlides>0</HiddenSlides>
  <MMClips>2</MMClips>
  <ScaleCrop>false</ScaleCrop>
  <HeadingPairs>
    <vt:vector size="4" baseType="variant">
      <vt:variant>
        <vt:lpstr>Tema</vt:lpstr>
      </vt:variant>
      <vt:variant>
        <vt:i4>1</vt:i4>
      </vt:variant>
      <vt:variant>
        <vt:lpstr>Títulos de slides</vt:lpstr>
      </vt:variant>
      <vt:variant>
        <vt:i4>5</vt:i4>
      </vt:variant>
    </vt:vector>
  </HeadingPairs>
  <TitlesOfParts>
    <vt:vector size="6" baseType="lpstr">
      <vt:lpstr>Tema do Office</vt:lpstr>
      <vt:lpstr>Slide 1</vt:lpstr>
      <vt:lpstr>Real Report of Bullying</vt:lpstr>
      <vt:lpstr>Slide 3</vt:lpstr>
      <vt:lpstr>Demi Lovato’s Story</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Cyberbullying</dc:title>
  <dc:creator>Usuário</dc:creator>
  <cp:lastModifiedBy>INF</cp:lastModifiedBy>
  <cp:revision>20</cp:revision>
  <dcterms:created xsi:type="dcterms:W3CDTF">2013-03-29T14:38:48Z</dcterms:created>
  <dcterms:modified xsi:type="dcterms:W3CDTF">2013-05-14T11:56:19Z</dcterms:modified>
</cp:coreProperties>
</file>