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596F1F8-68BE-4098-9B31-B1AE5781A58D}" type="datetimeFigureOut">
              <a:rPr lang="pt-BR" smtClean="0"/>
              <a:pPr/>
              <a:t>29/03/2013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38CF3-65EE-419B-ABB8-3E728EAD0C1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6F1F8-68BE-4098-9B31-B1AE5781A58D}" type="datetimeFigureOut">
              <a:rPr lang="pt-BR" smtClean="0"/>
              <a:pPr/>
              <a:t>29/03/2013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38CF3-65EE-419B-ABB8-3E728EAD0C1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Malu\Downloads\Amanda%20Todd%20%20bullied%20teen%20story%20%20YouTube%20-%20Standard%20Quality%20360p%20%5bFile2HD.com%5d.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Stop-Bullying-Girls-with-words-written-all-over-bodies-Jan-12-p112.jpg"/>
          <p:cNvPicPr>
            <a:picLocks noChangeAspect="1"/>
          </p:cNvPicPr>
          <p:nvPr/>
        </p:nvPicPr>
        <p:blipFill>
          <a:blip r:embed="rId2" cstate="print"/>
          <a:stretch>
            <a:fillRect/>
          </a:stretch>
        </p:blipFill>
        <p:spPr>
          <a:xfrm>
            <a:off x="0" y="0"/>
            <a:ext cx="9144000" cy="6858000"/>
          </a:xfrm>
          <a:prstGeom prst="rect">
            <a:avLst/>
          </a:prstGeom>
        </p:spPr>
      </p:pic>
      <p:sp>
        <p:nvSpPr>
          <p:cNvPr id="10" name="Retângulo 9"/>
          <p:cNvSpPr/>
          <p:nvPr/>
        </p:nvSpPr>
        <p:spPr>
          <a:xfrm>
            <a:off x="2195736" y="2708920"/>
            <a:ext cx="4752528"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80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Bullying</a:t>
            </a:r>
            <a:endParaRPr lang="pt-BR" sz="8000" b="1" cap="none" spc="0" dirty="0">
              <a:ln w="11430"/>
              <a:solidFill>
                <a:srgbClr val="FF0000"/>
              </a:solidFill>
              <a:effectLst>
                <a:outerShdw blurRad="50800" dist="39000" dir="5460000" algn="tl">
                  <a:srgbClr val="000000">
                    <a:alpha val="38000"/>
                  </a:srgbClr>
                </a:outerShdw>
              </a:effectLst>
            </a:endParaRPr>
          </a:p>
        </p:txBody>
      </p:sp>
      <p:sp>
        <p:nvSpPr>
          <p:cNvPr id="14" name="Retângulo 13"/>
          <p:cNvSpPr/>
          <p:nvPr/>
        </p:nvSpPr>
        <p:spPr>
          <a:xfrm>
            <a:off x="5940152" y="5589240"/>
            <a:ext cx="2935419"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pt-BR" sz="2800" dirty="0" smtClean="0">
                <a:ln w="17780" cmpd="sng">
                  <a:solidFill>
                    <a:schemeClr val="tx1"/>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t>Ana Carolina nº 02</a:t>
            </a:r>
          </a:p>
          <a:p>
            <a:pPr algn="ctr"/>
            <a:r>
              <a:rPr lang="pt-BR" sz="2800" dirty="0" smtClean="0">
                <a:ln w="17780" cmpd="sng">
                  <a:solidFill>
                    <a:schemeClr val="tx1"/>
                  </a:solidFill>
                  <a:prstDash val="solid"/>
                  <a:miter lim="800000"/>
                </a:ln>
                <a:solidFill>
                  <a:sysClr val="windowText" lastClr="000000"/>
                </a:solidFill>
                <a:effectLst>
                  <a:outerShdw blurRad="50800" algn="tl" rotWithShape="0">
                    <a:srgbClr val="000000"/>
                  </a:outerShdw>
                </a:effectLst>
                <a:latin typeface="Times New Roman" pitchFamily="18" charset="0"/>
                <a:cs typeface="Times New Roman" pitchFamily="18" charset="0"/>
              </a:rPr>
              <a:t>Maria Luisa nº20</a:t>
            </a:r>
            <a:endParaRPr lang="pt-BR" sz="2800" cap="all" spc="0" dirty="0">
              <a:ln w="17780" cmpd="sng">
                <a:solidFill>
                  <a:schemeClr val="tx1"/>
                </a:solidFill>
                <a:prstDash val="solid"/>
                <a:miter lim="800000"/>
              </a:ln>
              <a:solidFill>
                <a:sysClr val="windowText" lastClr="00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6672"/>
            <a:ext cx="6300192" cy="792088"/>
          </a:xfrm>
        </p:spPr>
        <p:txBody>
          <a:bodyPr/>
          <a:lstStyle/>
          <a:p>
            <a:r>
              <a:rPr lang="pt-BR" dirty="0" smtClean="0">
                <a:latin typeface="Times New Roman" pitchFamily="18" charset="0"/>
                <a:cs typeface="Times New Roman" pitchFamily="18" charset="0"/>
              </a:rPr>
              <a:t>5 types of bullying</a:t>
            </a:r>
            <a:endParaRPr lang="pt-BR"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57200" y="1340768"/>
            <a:ext cx="5482952" cy="4785395"/>
          </a:xfrm>
        </p:spPr>
        <p:txBody>
          <a:bodyPr>
            <a:normAutofit/>
          </a:bodyPr>
          <a:lstStyle/>
          <a:p>
            <a:pPr algn="just">
              <a:lnSpc>
                <a:spcPct val="150000"/>
              </a:lnSpc>
            </a:pPr>
            <a:r>
              <a:rPr lang="pt-BR" dirty="0" smtClean="0">
                <a:latin typeface="Times New Roman" pitchFamily="18" charset="0"/>
                <a:cs typeface="Times New Roman" pitchFamily="18" charset="0"/>
              </a:rPr>
              <a:t>Physical</a:t>
            </a:r>
          </a:p>
          <a:p>
            <a:pPr algn="just">
              <a:lnSpc>
                <a:spcPct val="150000"/>
              </a:lnSpc>
            </a:pPr>
            <a:r>
              <a:rPr lang="pt-BR" dirty="0" smtClean="0">
                <a:latin typeface="Times New Roman" pitchFamily="18" charset="0"/>
                <a:cs typeface="Times New Roman" pitchFamily="18" charset="0"/>
              </a:rPr>
              <a:t>Verbal</a:t>
            </a:r>
          </a:p>
          <a:p>
            <a:pPr algn="just">
              <a:lnSpc>
                <a:spcPct val="150000"/>
              </a:lnSpc>
            </a:pPr>
            <a:r>
              <a:rPr lang="pt-BR" dirty="0" smtClean="0">
                <a:latin typeface="Times New Roman" pitchFamily="18" charset="0"/>
                <a:cs typeface="Times New Roman" pitchFamily="18" charset="0"/>
              </a:rPr>
              <a:t>Sexual</a:t>
            </a:r>
          </a:p>
          <a:p>
            <a:pPr algn="just">
              <a:lnSpc>
                <a:spcPct val="150000"/>
              </a:lnSpc>
            </a:pPr>
            <a:r>
              <a:rPr lang="pt-BR" dirty="0" smtClean="0">
                <a:latin typeface="Times New Roman" pitchFamily="18" charset="0"/>
                <a:cs typeface="Times New Roman" pitchFamily="18" charset="0"/>
              </a:rPr>
              <a:t>Emotional</a:t>
            </a:r>
          </a:p>
          <a:p>
            <a:pPr algn="just">
              <a:lnSpc>
                <a:spcPct val="150000"/>
              </a:lnSpc>
            </a:pPr>
            <a:r>
              <a:rPr lang="pt-BR" dirty="0" smtClean="0">
                <a:latin typeface="Times New Roman" pitchFamily="18" charset="0"/>
                <a:cs typeface="Times New Roman" pitchFamily="18" charset="0"/>
              </a:rPr>
              <a:t>Cyberbullying</a:t>
            </a:r>
          </a:p>
          <a:p>
            <a:pPr algn="just">
              <a:lnSpc>
                <a:spcPct val="150000"/>
              </a:lnSpc>
              <a:buNone/>
            </a:pPr>
            <a:endParaRPr lang="pt-BR" dirty="0">
              <a:latin typeface="Times New Roman" pitchFamily="18" charset="0"/>
              <a:cs typeface="Times New Roman" pitchFamily="18" charset="0"/>
            </a:endParaRPr>
          </a:p>
        </p:txBody>
      </p:sp>
      <p:pic>
        <p:nvPicPr>
          <p:cNvPr id="4" name="Imagem 3" descr="foto.PNG"/>
          <p:cNvPicPr>
            <a:picLocks noChangeAspect="1"/>
          </p:cNvPicPr>
          <p:nvPr/>
        </p:nvPicPr>
        <p:blipFill>
          <a:blip r:embed="rId2" cstate="print">
            <a:clrChange>
              <a:clrFrom>
                <a:srgbClr val="2E5D85"/>
              </a:clrFrom>
              <a:clrTo>
                <a:srgbClr val="2E5D85">
                  <a:alpha val="0"/>
                </a:srgbClr>
              </a:clrTo>
            </a:clrChange>
          </a:blip>
          <a:srcRect l="-1974" t="16400" r="2751" b="19551"/>
          <a:stretch>
            <a:fillRect/>
          </a:stretch>
        </p:blipFill>
        <p:spPr>
          <a:xfrm rot="764065">
            <a:off x="4980566" y="994675"/>
            <a:ext cx="3804243" cy="368347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402"/>
            <a:ext cx="8229600" cy="850106"/>
          </a:xfrm>
        </p:spPr>
        <p:txBody>
          <a:bodyPr>
            <a:normAutofit/>
          </a:bodyPr>
          <a:lstStyle/>
          <a:p>
            <a:r>
              <a:rPr lang="pt-BR" sz="2400" b="1" dirty="0" smtClean="0">
                <a:latin typeface="Times New Roman" pitchFamily="18" charset="0"/>
                <a:cs typeface="Times New Roman" pitchFamily="18" charset="0"/>
              </a:rPr>
              <a:t>One type of cyberbullying</a:t>
            </a:r>
            <a:endParaRPr lang="pt-BR" sz="2400" b="1" dirty="0">
              <a:latin typeface="Times New Roman" pitchFamily="18" charset="0"/>
              <a:cs typeface="Times New Roman" pitchFamily="18" charset="0"/>
            </a:endParaRPr>
          </a:p>
        </p:txBody>
      </p:sp>
      <p:sp>
        <p:nvSpPr>
          <p:cNvPr id="4" name="Espaço Reservado para Conteúdo 3"/>
          <p:cNvSpPr>
            <a:spLocks noGrp="1"/>
          </p:cNvSpPr>
          <p:nvPr>
            <p:ph idx="1"/>
          </p:nvPr>
        </p:nvSpPr>
        <p:spPr>
          <a:xfrm>
            <a:off x="0" y="620688"/>
            <a:ext cx="8820472" cy="6237312"/>
          </a:xfrm>
        </p:spPr>
        <p:txBody>
          <a:bodyPr>
            <a:noAutofit/>
          </a:bodyPr>
          <a:lstStyle/>
          <a:p>
            <a:pPr algn="just">
              <a:buNone/>
            </a:pPr>
            <a:r>
              <a:rPr lang="en-US" sz="1700" dirty="0" smtClean="0">
                <a:latin typeface="Times New Roman" pitchFamily="18" charset="0"/>
                <a:cs typeface="Times New Roman" pitchFamily="18" charset="0"/>
              </a:rPr>
              <a:t>	Amanda </a:t>
            </a:r>
            <a:r>
              <a:rPr lang="en-US" sz="1700" dirty="0" smtClean="0">
                <a:latin typeface="Times New Roman" pitchFamily="18" charset="0"/>
                <a:cs typeface="Times New Roman" pitchFamily="18" charset="0"/>
              </a:rPr>
              <a:t>was 12 when it all started. She was in a chat room with friends, meeting and chatting with other users. She received many compliments from the boys and was induced to show parts of her body. A year later, a boy who was in chat contacted by Facebook said to Amanda that if she didn´t make a show for him, he would show the photos to her friends and family.</a:t>
            </a:r>
            <a:endParaRPr lang="pt-BR" sz="1700" dirty="0" smtClean="0">
              <a:latin typeface="Times New Roman" pitchFamily="18" charset="0"/>
              <a:cs typeface="Times New Roman" pitchFamily="18" charset="0"/>
            </a:endParaRPr>
          </a:p>
          <a:p>
            <a:pPr algn="just">
              <a:buNone/>
            </a:pPr>
            <a:r>
              <a:rPr lang="en-US" sz="1700" dirty="0" smtClean="0">
                <a:latin typeface="Times New Roman" pitchFamily="18" charset="0"/>
                <a:cs typeface="Times New Roman" pitchFamily="18" charset="0"/>
              </a:rPr>
              <a:t>	He </a:t>
            </a:r>
            <a:r>
              <a:rPr lang="en-US" sz="1700" dirty="0" smtClean="0">
                <a:latin typeface="Times New Roman" pitchFamily="18" charset="0"/>
                <a:cs typeface="Times New Roman" pitchFamily="18" charset="0"/>
              </a:rPr>
              <a:t>came to haunt her in her </a:t>
            </a:r>
            <a:r>
              <a:rPr lang="en-US" sz="1700" dirty="0" smtClean="0">
                <a:latin typeface="Times New Roman" pitchFamily="18" charset="0"/>
                <a:cs typeface="Times New Roman" pitchFamily="18" charset="0"/>
              </a:rPr>
              <a:t>hme</a:t>
            </a:r>
            <a:r>
              <a:rPr lang="en-US" sz="1700" dirty="0" smtClean="0">
                <a:latin typeface="Times New Roman" pitchFamily="18" charset="0"/>
                <a:cs typeface="Times New Roman" pitchFamily="18" charset="0"/>
              </a:rPr>
              <a:t>, in your school and where he spent the holidays. The photos were sent to everyone and then Amanda started getting sick: she suffered from anxiety, depression and panic. And so began using drugs and alcohol. A year passed and he created a Facebook page where the profile picture were her breasts. Amanda made ​​a video in which she told her story, said she "cried all night, I lost all my friends and respect them." She suffered with curses, judgments and suffered even more because I can not get those pictures from the internet. Amanda started to cut herself. She changed school, until, after a month, she met an older boy. He said he was enjoying it, even having a girlfriend. She was deceived and became involved with the boy. The boy's girlfriend joined with 15 girls and humiliated and Amanda ended up suffering physical assaults.</a:t>
            </a:r>
            <a:endParaRPr lang="pt-BR" sz="1700" dirty="0" smtClean="0">
              <a:latin typeface="Times New Roman" pitchFamily="18" charset="0"/>
              <a:cs typeface="Times New Roman" pitchFamily="18" charset="0"/>
            </a:endParaRPr>
          </a:p>
          <a:p>
            <a:pPr algn="just">
              <a:buNone/>
            </a:pPr>
            <a:r>
              <a:rPr lang="en-US" sz="1700"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Some people filmed everything. I was completely alone and left on the </a:t>
            </a:r>
            <a:r>
              <a:rPr lang="en-US" sz="1700" dirty="0" smtClean="0">
                <a:latin typeface="Times New Roman" pitchFamily="18" charset="0"/>
                <a:cs typeface="Times New Roman" pitchFamily="18" charset="0"/>
              </a:rPr>
              <a:t>floor’’, </a:t>
            </a:r>
            <a:r>
              <a:rPr lang="en-US" sz="1700" dirty="0" smtClean="0">
                <a:latin typeface="Times New Roman" pitchFamily="18" charset="0"/>
                <a:cs typeface="Times New Roman" pitchFamily="18" charset="0"/>
              </a:rPr>
              <a:t>"she said in her video </a:t>
            </a:r>
            <a:r>
              <a:rPr lang="en-US" sz="1700" dirty="0" smtClean="0">
                <a:latin typeface="Times New Roman" pitchFamily="18" charset="0"/>
                <a:cs typeface="Times New Roman" pitchFamily="18" charset="0"/>
              </a:rPr>
              <a:t>testimony”.</a:t>
            </a:r>
            <a:endParaRPr lang="pt-BR" sz="1700" dirty="0" smtClean="0">
              <a:latin typeface="Times New Roman" pitchFamily="18" charset="0"/>
              <a:cs typeface="Times New Roman" pitchFamily="18" charset="0"/>
            </a:endParaRPr>
          </a:p>
          <a:p>
            <a:pPr algn="just">
              <a:buNone/>
            </a:pPr>
            <a:r>
              <a:rPr lang="en-US" sz="1700" dirty="0" smtClean="0">
                <a:latin typeface="Times New Roman" pitchFamily="18" charset="0"/>
                <a:cs typeface="Times New Roman" pitchFamily="18" charset="0"/>
              </a:rPr>
              <a:t>	Amanda </a:t>
            </a:r>
            <a:r>
              <a:rPr lang="en-US" sz="1700" dirty="0" smtClean="0">
                <a:latin typeface="Times New Roman" pitchFamily="18" charset="0"/>
                <a:cs typeface="Times New Roman" pitchFamily="18" charset="0"/>
              </a:rPr>
              <a:t>came home and tried to kill herself by taking bleach. After being hospitalized and returning home she began to receive messages. Amanda moved to her mother's house. "I know it was wrong, but why they keep chasing me? [...] Every day I ask myself why am I still here? "The girl wondered.</a:t>
            </a:r>
            <a:endParaRPr lang="pt-BR" sz="1700" dirty="0" smtClean="0">
              <a:latin typeface="Times New Roman" pitchFamily="18" charset="0"/>
              <a:cs typeface="Times New Roman" pitchFamily="18" charset="0"/>
            </a:endParaRPr>
          </a:p>
          <a:p>
            <a:pPr algn="just">
              <a:buNone/>
            </a:pPr>
            <a:r>
              <a:rPr lang="en-US" sz="1700" dirty="0" smtClean="0">
                <a:latin typeface="Times New Roman" pitchFamily="18" charset="0"/>
                <a:cs typeface="Times New Roman" pitchFamily="18" charset="0"/>
              </a:rPr>
              <a:t>	Amanda </a:t>
            </a:r>
            <a:r>
              <a:rPr lang="en-US" sz="1700" dirty="0" smtClean="0">
                <a:latin typeface="Times New Roman" pitchFamily="18" charset="0"/>
                <a:cs typeface="Times New Roman" pitchFamily="18" charset="0"/>
              </a:rPr>
              <a:t>also overdosed on anti-depressants ingest drugs. A week ago, the girl's body was found. She had hanged herself.</a:t>
            </a:r>
            <a:endParaRPr lang="pt-BR" sz="1700" dirty="0" smtClean="0">
              <a:latin typeface="Times New Roman" pitchFamily="18" charset="0"/>
              <a:cs typeface="Times New Roman" pitchFamily="18" charset="0"/>
            </a:endParaRPr>
          </a:p>
          <a:p>
            <a:pPr algn="just">
              <a:buNone/>
            </a:pPr>
            <a:endParaRPr lang="pt-BR"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manda Todd  bullied teen story  YouTube - Standard Quality 360p [File2HD.com].mp4">
            <a:hlinkClick r:id="" action="ppaction://media"/>
          </p:cNvPr>
          <p:cNvPicPr>
            <a:picLocks noGrp="1" noRot="1" noChangeAspect="1"/>
          </p:cNvPicPr>
          <p:nvPr>
            <p:ph idx="1"/>
            <a:videoFile r:link="rId1"/>
          </p:nvPr>
        </p:nvPicPr>
        <p:blipFill>
          <a:blip r:embed="rId3" cstate="print"/>
          <a:stretch>
            <a:fillRect/>
          </a:stretch>
        </p:blipFill>
        <p:spPr>
          <a:xfrm>
            <a:off x="1691680" y="1628800"/>
            <a:ext cx="5366213" cy="4024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21</Words>
  <Application>Microsoft Office PowerPoint</Application>
  <PresentationFormat>Apresentação na tela (4:3)</PresentationFormat>
  <Paragraphs>15</Paragraphs>
  <Slides>4</Slides>
  <Notes>0</Notes>
  <HiddenSlides>0</HiddenSlides>
  <MMClips>1</MMClips>
  <ScaleCrop>false</ScaleCrop>
  <HeadingPairs>
    <vt:vector size="4" baseType="variant">
      <vt:variant>
        <vt:lpstr>Tema</vt:lpstr>
      </vt:variant>
      <vt:variant>
        <vt:i4>1</vt:i4>
      </vt:variant>
      <vt:variant>
        <vt:lpstr>Títulos de slides</vt:lpstr>
      </vt:variant>
      <vt:variant>
        <vt:i4>4</vt:i4>
      </vt:variant>
    </vt:vector>
  </HeadingPairs>
  <TitlesOfParts>
    <vt:vector size="5" baseType="lpstr">
      <vt:lpstr>Tema do Office</vt:lpstr>
      <vt:lpstr>Slide 1</vt:lpstr>
      <vt:lpstr>5 types of bullying</vt:lpstr>
      <vt:lpstr>One type of cyberbullying</vt:lpstr>
      <vt:lpstr>Slide 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Malu</dc:creator>
  <cp:lastModifiedBy>Malu</cp:lastModifiedBy>
  <cp:revision>26</cp:revision>
  <dcterms:created xsi:type="dcterms:W3CDTF">2013-03-27T18:31:50Z</dcterms:created>
  <dcterms:modified xsi:type="dcterms:W3CDTF">2013-03-29T19:34:11Z</dcterms:modified>
</cp:coreProperties>
</file>