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74BC-21D6-4138-B077-52C2C509CA05}" type="datetimeFigureOut">
              <a:rPr lang="pt-BR" smtClean="0"/>
              <a:pPr/>
              <a:t>01/05/2013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AECE-E231-44EE-B70F-A95392BAB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74BC-21D6-4138-B077-52C2C509CA05}" type="datetimeFigureOut">
              <a:rPr lang="pt-BR" smtClean="0"/>
              <a:pPr/>
              <a:t>01/05/2013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AECE-E231-44EE-B70F-A95392BAB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74BC-21D6-4138-B077-52C2C509CA05}" type="datetimeFigureOut">
              <a:rPr lang="pt-BR" smtClean="0"/>
              <a:pPr/>
              <a:t>01/05/2013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AECE-E231-44EE-B70F-A95392BAB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74BC-21D6-4138-B077-52C2C509CA05}" type="datetimeFigureOut">
              <a:rPr lang="pt-BR" smtClean="0"/>
              <a:pPr/>
              <a:t>01/05/2013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AECE-E231-44EE-B70F-A95392BAB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74BC-21D6-4138-B077-52C2C509CA05}" type="datetimeFigureOut">
              <a:rPr lang="pt-BR" smtClean="0"/>
              <a:pPr/>
              <a:t>01/05/2013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AECE-E231-44EE-B70F-A95392BAB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74BC-21D6-4138-B077-52C2C509CA05}" type="datetimeFigureOut">
              <a:rPr lang="pt-BR" smtClean="0"/>
              <a:pPr/>
              <a:t>01/05/2013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AECE-E231-44EE-B70F-A95392BAB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74BC-21D6-4138-B077-52C2C509CA05}" type="datetimeFigureOut">
              <a:rPr lang="pt-BR" smtClean="0"/>
              <a:pPr/>
              <a:t>01/05/2013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AECE-E231-44EE-B70F-A95392BAB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74BC-21D6-4138-B077-52C2C509CA05}" type="datetimeFigureOut">
              <a:rPr lang="pt-BR" smtClean="0"/>
              <a:pPr/>
              <a:t>01/05/2013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AECE-E231-44EE-B70F-A95392BAB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74BC-21D6-4138-B077-52C2C509CA05}" type="datetimeFigureOut">
              <a:rPr lang="pt-BR" smtClean="0"/>
              <a:pPr/>
              <a:t>01/05/2013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AECE-E231-44EE-B70F-A95392BAB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74BC-21D6-4138-B077-52C2C509CA05}" type="datetimeFigureOut">
              <a:rPr lang="pt-BR" smtClean="0"/>
              <a:pPr/>
              <a:t>01/05/2013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AECE-E231-44EE-B70F-A95392BAB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74BC-21D6-4138-B077-52C2C509CA05}" type="datetimeFigureOut">
              <a:rPr lang="pt-BR" smtClean="0"/>
              <a:pPr/>
              <a:t>01/05/2013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7AECE-E231-44EE-B70F-A95392BAB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74BC-21D6-4138-B077-52C2C509CA05}" type="datetimeFigureOut">
              <a:rPr lang="pt-BR" smtClean="0"/>
              <a:pPr/>
              <a:t>01/05/2013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7AECE-E231-44EE-B70F-A95392BAB6E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Vivi\Desktop\Bullying%201EM\Jonah%20Mowry%20%20'Whats%20goin%20on..mp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Trabalho de Inglês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 smtClean="0"/>
              <a:t>Fernanda, Mariana e Vivian</a:t>
            </a:r>
            <a:r>
              <a:rPr lang="pt-BR" b="1" dirty="0" smtClean="0"/>
              <a:t>. – </a:t>
            </a:r>
            <a:r>
              <a:rPr lang="pt-BR" b="1" dirty="0" err="1" smtClean="0"/>
              <a:t>1ºA</a:t>
            </a:r>
            <a:endParaRPr lang="pt-B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>
                <a:solidFill>
                  <a:schemeClr val="bg1"/>
                </a:solidFill>
              </a:rPr>
              <a:t>Jonah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err="1" smtClean="0">
                <a:solidFill>
                  <a:schemeClr val="bg1"/>
                </a:solidFill>
              </a:rPr>
              <a:t>Mowry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Jonah </a:t>
            </a:r>
            <a:r>
              <a:rPr lang="en-US" dirty="0" err="1" smtClean="0">
                <a:solidFill>
                  <a:schemeClr val="bg1"/>
                </a:solidFill>
              </a:rPr>
              <a:t>Mowry</a:t>
            </a:r>
            <a:r>
              <a:rPr lang="en-US" dirty="0" smtClean="0">
                <a:solidFill>
                  <a:schemeClr val="bg1"/>
                </a:solidFill>
              </a:rPr>
              <a:t> was the target of bullying for several years of his life, so he got hurt and had tried to tackle alone. But it did not work, until he made ​​a video as long as its history.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>
                <a:solidFill>
                  <a:schemeClr val="bg1"/>
                </a:solidFill>
              </a:rPr>
              <a:t>Jonah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  <a:r>
              <a:rPr lang="pt-BR" b="1" dirty="0" err="1" smtClean="0">
                <a:solidFill>
                  <a:schemeClr val="bg1"/>
                </a:solidFill>
              </a:rPr>
              <a:t>Mowry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4" name="Jonah Mowry  'Whats goin on.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57290" y="1500174"/>
            <a:ext cx="6762796" cy="50720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err="1">
                <a:solidFill>
                  <a:schemeClr val="bg1"/>
                </a:solidFill>
              </a:rPr>
              <a:t>Jonah</a:t>
            </a:r>
            <a:r>
              <a:rPr lang="pt-BR" b="1" dirty="0">
                <a:solidFill>
                  <a:schemeClr val="bg1"/>
                </a:solidFill>
              </a:rPr>
              <a:t> </a:t>
            </a:r>
            <a:r>
              <a:rPr lang="pt-BR" b="1" dirty="0" err="1" smtClean="0">
                <a:solidFill>
                  <a:schemeClr val="bg1"/>
                </a:solidFill>
              </a:rPr>
              <a:t>Mowry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After this video, which has had over 10,000,000 hits he was several programs </a:t>
            </a:r>
            <a:r>
              <a:rPr lang="en-US" dirty="0" err="1" smtClean="0">
                <a:solidFill>
                  <a:schemeClr val="bg1"/>
                </a:solidFill>
              </a:rPr>
              <a:t>tv</a:t>
            </a:r>
            <a:r>
              <a:rPr lang="en-US" dirty="0" smtClean="0">
                <a:solidFill>
                  <a:schemeClr val="bg1"/>
                </a:solidFill>
              </a:rPr>
              <a:t>, talked about his problem and had over 1000 responses from </a:t>
            </a:r>
            <a:r>
              <a:rPr lang="en-US" dirty="0" err="1" smtClean="0">
                <a:solidFill>
                  <a:schemeClr val="bg1"/>
                </a:solidFill>
              </a:rPr>
              <a:t>netizens</a:t>
            </a:r>
            <a:r>
              <a:rPr lang="en-US" dirty="0" smtClean="0">
                <a:solidFill>
                  <a:schemeClr val="bg1"/>
                </a:solidFill>
              </a:rPr>
              <a:t> who also went through the same problem.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95</Words>
  <Application>Microsoft Office PowerPoint</Application>
  <PresentationFormat>Apresentação na tela (4:3)</PresentationFormat>
  <Paragraphs>7</Paragraphs>
  <Slides>4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Trabalho de Inglês</vt:lpstr>
      <vt:lpstr>Jonah Mowry</vt:lpstr>
      <vt:lpstr>Jonah Mowry</vt:lpstr>
      <vt:lpstr>Jonah Mowry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Inglês</dc:title>
  <dc:creator>Adm</dc:creator>
  <cp:lastModifiedBy>Vivi</cp:lastModifiedBy>
  <cp:revision>2</cp:revision>
  <dcterms:created xsi:type="dcterms:W3CDTF">2013-04-09T00:58:41Z</dcterms:created>
  <dcterms:modified xsi:type="dcterms:W3CDTF">2013-05-01T17:22:53Z</dcterms:modified>
</cp:coreProperties>
</file>